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7" r:id="rId5"/>
    <p:sldId id="261" r:id="rId6"/>
    <p:sldId id="269" r:id="rId7"/>
    <p:sldId id="266" r:id="rId8"/>
    <p:sldId id="270" r:id="rId9"/>
    <p:sldId id="272" r:id="rId10"/>
    <p:sldId id="271" r:id="rId11"/>
    <p:sldId id="273" r:id="rId12"/>
    <p:sldId id="274" r:id="rId13"/>
    <p:sldId id="275" r:id="rId14"/>
    <p:sldId id="276" r:id="rId15"/>
    <p:sldId id="277" r:id="rId16"/>
    <p:sldId id="263" r:id="rId17"/>
    <p:sldId id="258" r:id="rId18"/>
  </p:sldIdLst>
  <p:sldSz cx="12192000" cy="6858000"/>
  <p:notesSz cx="6858000" cy="9144000"/>
  <p:embeddedFontLst>
    <p:embeddedFont>
      <p:font typeface="Tmon몬소리 Black" panose="020B0600000101010101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77777"/>
    <a:srgbClr val="FFFFFF"/>
    <a:srgbClr val="538135"/>
    <a:srgbClr val="6DAA2D"/>
    <a:srgbClr val="92DA5C"/>
    <a:srgbClr val="58D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22618-539F-4B5F-B049-EDEBDD2DBBF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8AA04-B7C6-4A7E-991F-AF372474C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97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59D5117-BFB9-4A66-9648-49EFF95BA53D}"/>
              </a:ext>
            </a:extLst>
          </p:cNvPr>
          <p:cNvSpPr/>
          <p:nvPr userDrawn="1"/>
        </p:nvSpPr>
        <p:spPr>
          <a:xfrm>
            <a:off x="0" y="0"/>
            <a:ext cx="181495" cy="6858000"/>
          </a:xfrm>
          <a:prstGeom prst="rect">
            <a:avLst/>
          </a:prstGeom>
          <a:solidFill>
            <a:srgbClr val="92D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061530-4F2F-48FF-9D9D-DA3A8FD31B07}"/>
              </a:ext>
            </a:extLst>
          </p:cNvPr>
          <p:cNvSpPr/>
          <p:nvPr userDrawn="1"/>
        </p:nvSpPr>
        <p:spPr>
          <a:xfrm>
            <a:off x="12010505" y="0"/>
            <a:ext cx="181495" cy="6858000"/>
          </a:xfrm>
          <a:prstGeom prst="rect">
            <a:avLst/>
          </a:prstGeom>
          <a:solidFill>
            <a:srgbClr val="92D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9708F9-00CC-4DF6-A4EE-A8296AE66625}"/>
              </a:ext>
            </a:extLst>
          </p:cNvPr>
          <p:cNvSpPr/>
          <p:nvPr userDrawn="1"/>
        </p:nvSpPr>
        <p:spPr>
          <a:xfrm rot="5400000">
            <a:off x="5956071" y="-5956068"/>
            <a:ext cx="174566" cy="12086708"/>
          </a:xfrm>
          <a:prstGeom prst="rect">
            <a:avLst/>
          </a:prstGeom>
          <a:solidFill>
            <a:srgbClr val="92D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4696E3-58BC-4DCF-BBC2-67202F2C4E58}"/>
              </a:ext>
            </a:extLst>
          </p:cNvPr>
          <p:cNvSpPr/>
          <p:nvPr userDrawn="1"/>
        </p:nvSpPr>
        <p:spPr>
          <a:xfrm rot="5400000">
            <a:off x="5970615" y="727363"/>
            <a:ext cx="174566" cy="12086708"/>
          </a:xfrm>
          <a:prstGeom prst="rect">
            <a:avLst/>
          </a:prstGeom>
          <a:solidFill>
            <a:srgbClr val="92D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23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43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92DA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75329-A6DA-4673-947F-70C664A08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3DB22A-2B64-4394-B0F1-4BA511523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F43E1-A843-4C99-9057-4782114ED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0552-A973-4AA9-8363-4997332F0334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2D0DA-A325-4813-A909-3B410BD3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3DB2-3C41-4719-93C3-E29CD38EF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519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A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9F5942-3C03-4C52-9615-265E7685B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7D1045-0044-43F8-9C60-FD0700302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1AEE19-4C83-474C-9F2F-3341DA567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A0552-A973-4AA9-8363-4997332F0334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D0337C-F53D-49CB-B551-5843DE81B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63DB2-3C41-4719-93C3-E29CD38EFB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04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22727-FFCA-481D-BA02-8409D202573D}"/>
              </a:ext>
            </a:extLst>
          </p:cNvPr>
          <p:cNvSpPr txBox="1"/>
          <p:nvPr/>
        </p:nvSpPr>
        <p:spPr>
          <a:xfrm>
            <a:off x="4318985" y="6169512"/>
            <a:ext cx="4543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10</a:t>
            </a:r>
            <a:r>
              <a:rPr lang="ko-KR" altLang="en-US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 서정민</a:t>
            </a:r>
            <a:r>
              <a:rPr lang="en-US" altLang="ko-KR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유정우</a:t>
            </a:r>
            <a:r>
              <a:rPr lang="en-US" altLang="ko-KR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000" b="1">
                <a:solidFill>
                  <a:schemeClr val="bg1">
                    <a:lumMod val="20000"/>
                    <a:lumOff val="8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한지웅</a:t>
            </a:r>
            <a:endParaRPr lang="ko-KR" altLang="en-US" sz="2000" b="1" dirty="0">
              <a:solidFill>
                <a:schemeClr val="bg1">
                  <a:lumMod val="20000"/>
                  <a:lumOff val="8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2FD7A-CEA7-41AC-9718-17201EB6DE60}"/>
              </a:ext>
            </a:extLst>
          </p:cNvPr>
          <p:cNvSpPr txBox="1"/>
          <p:nvPr/>
        </p:nvSpPr>
        <p:spPr>
          <a:xfrm>
            <a:off x="2810404" y="3889523"/>
            <a:ext cx="6571189" cy="1015663"/>
          </a:xfrm>
          <a:prstGeom prst="rect">
            <a:avLst/>
          </a:prstGeom>
          <a:noFill/>
        </p:spPr>
        <p:txBody>
          <a:bodyPr vert="horz" wrap="square" rtlCol="0" anchor="ctr" anchorCtr="0">
            <a:spAutoFit/>
          </a:bodyPr>
          <a:lstStyle/>
          <a:p>
            <a:pPr algn="ctr"/>
            <a:r>
              <a:rPr lang="ko-KR" altLang="en-US" sz="6000" b="1" dirty="0" smtClean="0">
                <a:ln w="9525">
                  <a:noFill/>
                  <a:prstDash val="solid"/>
                </a:ln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차근차근</a:t>
            </a:r>
            <a:endParaRPr lang="ko-KR" altLang="en-US" sz="6000" b="1" dirty="0">
              <a:ln w="9525">
                <a:noFill/>
                <a:prstDash val="solid"/>
              </a:ln>
              <a:solidFill>
                <a:srgbClr val="FFFFF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8" name="그림 7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1C8D5AF7-F7DF-4834-C520-D59760AD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513" y="1435870"/>
            <a:ext cx="1936973" cy="22077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84C83D-C672-1A46-F219-5D8CDA24AC64}"/>
              </a:ext>
            </a:extLst>
          </p:cNvPr>
          <p:cNvSpPr txBox="1"/>
          <p:nvPr/>
        </p:nvSpPr>
        <p:spPr>
          <a:xfrm>
            <a:off x="3358777" y="4966441"/>
            <a:ext cx="563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복잡한 하루를 단순하게</a:t>
            </a:r>
            <a:endParaRPr lang="ko-KR" altLang="en-US" sz="2400" dirty="0">
              <a:solidFill>
                <a:srgbClr val="FFFFFF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0427F-ABEA-E494-C00F-C4B517CE70E2}"/>
              </a:ext>
            </a:extLst>
          </p:cNvPr>
          <p:cNvSpPr txBox="1"/>
          <p:nvPr/>
        </p:nvSpPr>
        <p:spPr>
          <a:xfrm>
            <a:off x="211830" y="28837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2024</a:t>
            </a:r>
            <a:r>
              <a:rPr lang="ko-KR" altLang="en-US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 </a:t>
            </a:r>
            <a:r>
              <a:rPr lang="en-US" altLang="ko-KR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ko-KR" altLang="en-US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학기 모바일 앱 개발 </a:t>
            </a:r>
          </a:p>
        </p:txBody>
      </p:sp>
    </p:spTree>
    <p:extLst>
      <p:ext uri="{BB962C8B-B14F-4D97-AF65-F5344CB8AC3E}">
        <p14:creationId xmlns:p14="http://schemas.microsoft.com/office/powerpoint/2010/main" val="284029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4037B-ACAB-FC92-E915-67086BAE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093026" y="799924"/>
            <a:ext cx="2739632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789987" y="799924"/>
            <a:ext cx="2739632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37D2AA-54F1-E937-C531-68882CA7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328" y="888325"/>
            <a:ext cx="2539028" cy="53725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63391BA-BC25-65E9-9DA5-696283F4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289" y="888325"/>
            <a:ext cx="2539028" cy="537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756198-C71C-7F4B-DABA-1E5AB8A0159E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A419A1-5321-B405-7AA9-4AF9A72E2E39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2F6F5308-F8F8-40A6-3A9D-7889D8B7CBFA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DC6D9C-2050-7333-9A15-68F2293A306F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날짜별 할 일 리스트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662917" y="3676482"/>
            <a:ext cx="6424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캘린더에서 날짜를 클릭하면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해당 날짜에 등록된 테스크 목록</a:t>
            </a: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들을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바텀시트에서 </a:t>
            </a: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확인</a:t>
            </a: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 가능합니다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8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BC6E-7391-4A52-BF6E-121FF5B79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2560" y="831673"/>
            <a:ext cx="2739632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551415" y="799924"/>
            <a:ext cx="2855394" cy="5524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499338" y="799923"/>
            <a:ext cx="2739632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A66D42-BA28-F4F5-842B-325AA6DF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535" y="888324"/>
            <a:ext cx="2683060" cy="53725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EACB9F-9006-3602-E829-56920B2EA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60" y="888325"/>
            <a:ext cx="2570685" cy="53725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95228A-CE79-D7DE-0E92-F1ED821EC6F3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E2F777-3095-A979-0882-F6DEC23664F4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DCEC4A5-9649-95E2-FE15-CFE82B8DEA9E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8A46B4-031F-885F-698F-2D7FD3BD2AAC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 일 추가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D2D4FD-47B2-1292-1FF8-43FC23D2B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940" y="888324"/>
            <a:ext cx="2626873" cy="54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0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4C67B-7276-1AA2-60D8-4C559241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415E54-8C81-3A96-CD59-9C05CD824B4D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C829E2-4ABD-883F-FAA7-0E008A9CDACA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F460313-07BC-E325-2661-DF5B2FAA281C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9692E2-BC71-8756-4D1A-D2FF31C2A782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기간별 할 일 리스트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E0FAAA-CF5E-66EE-D410-DC1CECBA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27" y="1903888"/>
            <a:ext cx="2171012" cy="45832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1EC7EB-DEF1-1535-58B8-B6723DFEA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256" y="1903888"/>
            <a:ext cx="2145577" cy="45561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724475-901E-59BF-120E-557B3EBB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536" y="1930947"/>
            <a:ext cx="2190061" cy="45561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84D533-065D-5E5E-9CE1-E702D0AD5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3671" y="1903887"/>
            <a:ext cx="2151963" cy="45832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414531" y="4574958"/>
            <a:ext cx="642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캘린더에서 해당 날짜를 클릭해가면서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일정 기간 동안 하는 일들을 추적</a:t>
            </a: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할 수 있습니다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830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6FE6-3345-F2DC-5500-5DA49D41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269689" y="808957"/>
            <a:ext cx="2739632" cy="5549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1AF603-629A-A508-77BF-71DB98B6FA8D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819A0-758D-698D-4414-4264BD8D8551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537D884-28C8-623E-47F5-5F5F3BDF1312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9AD23-FBFD-9B62-00DB-FCE8B105495E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날짜 단위 피드백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DA2F78-0AC0-6FFE-C6F7-E1E6338C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540" y="888325"/>
            <a:ext cx="2581339" cy="53817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82149" y="3424960"/>
            <a:ext cx="6424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캘린더에서 해당 날짜를 클릭하면 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해당 날짜의 </a:t>
            </a: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달성률을 확인할 </a:t>
            </a: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수 있습니다</a:t>
            </a:r>
            <a:r>
              <a:rPr lang="en-US" altLang="ko-KR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.</a:t>
            </a:r>
            <a:endParaRPr lang="ko-KR" altLang="en-US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794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4762E-BB24-6F51-A801-995CBCD7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234969" y="830610"/>
            <a:ext cx="2760175" cy="5513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C8010-A865-EF10-4763-DAD446D5A1B7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7BA86A-054B-D32F-4C11-B1688F1723AC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34C302-675D-3D70-1693-A321784736A5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26A812-41F7-0F11-BDFD-65BD42BD5927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공부 자료 관리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AFA78E-E3E3-47BE-6853-572164A4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63" y="888325"/>
            <a:ext cx="2581339" cy="5381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53599" y="2242883"/>
            <a:ext cx="6424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파일 경로를 등록하여</a:t>
            </a:r>
            <a:r>
              <a:rPr lang="en-US" altLang="ko-KR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태그를 붙여서 분류</a:t>
            </a: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하고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필요할 때 바로 파일을 불러올 수 있습니다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577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4762E-BB24-6F51-A801-995CBCD72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971263" y="462594"/>
            <a:ext cx="3331806" cy="5460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43344" y="472641"/>
            <a:ext cx="3285268" cy="5460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C8010-A865-EF10-4763-DAD446D5A1B7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23" y="537723"/>
            <a:ext cx="3119762" cy="53135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915" y="500993"/>
            <a:ext cx="3164503" cy="5364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82149" y="4458573"/>
            <a:ext cx="64242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어플 하단에 표시될 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C0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암기할 단어의 종류를 선택</a:t>
            </a: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할 수 있습니다</a:t>
            </a:r>
            <a:r>
              <a:rPr lang="en-US" altLang="ko-KR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7BA86A-054B-D32F-4C11-B1688F1723AC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134C302-675D-3D70-1693-A321784736A5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6A812-41F7-0F11-BDFD-65BD42BD5927}"/>
              </a:ext>
            </a:extLst>
          </p:cNvPr>
          <p:cNvSpPr txBox="1"/>
          <p:nvPr/>
        </p:nvSpPr>
        <p:spPr>
          <a:xfrm>
            <a:off x="1045973" y="1515367"/>
            <a:ext cx="357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암기할 단어 설정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010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D9A21CA-8C26-4CAC-B1D5-5E136795B06B}"/>
              </a:ext>
            </a:extLst>
          </p:cNvPr>
          <p:cNvSpPr/>
          <p:nvPr/>
        </p:nvSpPr>
        <p:spPr>
          <a:xfrm>
            <a:off x="4058549" y="2860300"/>
            <a:ext cx="3760502" cy="1306285"/>
          </a:xfrm>
          <a:prstGeom prst="rect">
            <a:avLst/>
          </a:prstGeom>
          <a:noFill/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AFED8-7167-4556-84A5-E34138943AE5}"/>
              </a:ext>
            </a:extLst>
          </p:cNvPr>
          <p:cNvSpPr txBox="1"/>
          <p:nvPr/>
        </p:nvSpPr>
        <p:spPr>
          <a:xfrm>
            <a:off x="4037285" y="2924098"/>
            <a:ext cx="3781870" cy="132343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8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95898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984A1B-83C6-4A06-AB01-C04B5370F821}"/>
              </a:ext>
            </a:extLst>
          </p:cNvPr>
          <p:cNvSpPr txBox="1"/>
          <p:nvPr/>
        </p:nvSpPr>
        <p:spPr>
          <a:xfrm>
            <a:off x="3716823" y="1997839"/>
            <a:ext cx="4419469" cy="2862322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txBody>
          <a:bodyPr vert="horz" wrap="square" rtlCol="0">
            <a:spAutoFit/>
          </a:bodyPr>
          <a:lstStyle/>
          <a:p>
            <a:pPr algn="ctr"/>
            <a:endParaRPr lang="en-US" altLang="ko-KR" sz="6000" b="1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6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en-US" altLang="ko-KR" sz="6000" b="1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ko-KR" altLang="en-US" sz="6000" b="1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35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5B12625F-C192-4AFE-9791-C2C40AC40FAD}"/>
              </a:ext>
            </a:extLst>
          </p:cNvPr>
          <p:cNvGrpSpPr/>
          <p:nvPr/>
        </p:nvGrpSpPr>
        <p:grpSpPr>
          <a:xfrm>
            <a:off x="2096535" y="3850452"/>
            <a:ext cx="2270058" cy="2128897"/>
            <a:chOff x="5946289" y="3208959"/>
            <a:chExt cx="2270058" cy="21288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7643F7-6E99-4CB5-AB70-8EFEC39FEF70}"/>
                </a:ext>
              </a:extLst>
            </p:cNvPr>
            <p:cNvSpPr/>
            <p:nvPr/>
          </p:nvSpPr>
          <p:spPr>
            <a:xfrm>
              <a:off x="6109252" y="3336778"/>
              <a:ext cx="2107095" cy="20010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762525C-6980-4E48-8165-9146EBD59A79}"/>
                </a:ext>
              </a:extLst>
            </p:cNvPr>
            <p:cNvSpPr/>
            <p:nvPr/>
          </p:nvSpPr>
          <p:spPr>
            <a:xfrm>
              <a:off x="5946289" y="3208959"/>
              <a:ext cx="2107095" cy="2001078"/>
            </a:xfrm>
            <a:prstGeom prst="rect">
              <a:avLst/>
            </a:prstGeom>
            <a:solidFill>
              <a:srgbClr val="92D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22ED009-3785-4665-8D82-EF33F769B444}"/>
              </a:ext>
            </a:extLst>
          </p:cNvPr>
          <p:cNvGrpSpPr/>
          <p:nvPr/>
        </p:nvGrpSpPr>
        <p:grpSpPr>
          <a:xfrm>
            <a:off x="4939126" y="3850452"/>
            <a:ext cx="2270058" cy="2128897"/>
            <a:chOff x="3673541" y="3792054"/>
            <a:chExt cx="2270058" cy="212889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D07463-CB16-48C0-9406-193BBBCD7F8F}"/>
                </a:ext>
              </a:extLst>
            </p:cNvPr>
            <p:cNvSpPr/>
            <p:nvPr/>
          </p:nvSpPr>
          <p:spPr>
            <a:xfrm>
              <a:off x="3836504" y="3919873"/>
              <a:ext cx="2107095" cy="2001078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D1FCB4B-BDB9-49B0-9118-9CBD6CCB9251}"/>
                </a:ext>
              </a:extLst>
            </p:cNvPr>
            <p:cNvSpPr/>
            <p:nvPr/>
          </p:nvSpPr>
          <p:spPr>
            <a:xfrm>
              <a:off x="3673541" y="3792054"/>
              <a:ext cx="2107095" cy="200107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타원 44">
            <a:extLst>
              <a:ext uri="{FF2B5EF4-FFF2-40B4-BE49-F238E27FC236}">
                <a16:creationId xmlns:a16="http://schemas.microsoft.com/office/drawing/2014/main" id="{C5CB342A-D6F9-4487-8451-91FE5FDE9B89}"/>
              </a:ext>
            </a:extLst>
          </p:cNvPr>
          <p:cNvSpPr/>
          <p:nvPr/>
        </p:nvSpPr>
        <p:spPr>
          <a:xfrm>
            <a:off x="3042718" y="3978271"/>
            <a:ext cx="221843" cy="1883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AC59318-58DA-4C08-9B5B-A23DD315FC2C}"/>
              </a:ext>
            </a:extLst>
          </p:cNvPr>
          <p:cNvCxnSpPr/>
          <p:nvPr/>
        </p:nvCxnSpPr>
        <p:spPr>
          <a:xfrm>
            <a:off x="3145292" y="3487398"/>
            <a:ext cx="0" cy="490873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47745D58-D2B3-4A73-A46E-9FC4531730EB}"/>
              </a:ext>
            </a:extLst>
          </p:cNvPr>
          <p:cNvSpPr/>
          <p:nvPr/>
        </p:nvSpPr>
        <p:spPr>
          <a:xfrm>
            <a:off x="2758490" y="2966407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1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0D31FE0-62C1-4046-A571-7FC58F59A003}"/>
              </a:ext>
            </a:extLst>
          </p:cNvPr>
          <p:cNvSpPr/>
          <p:nvPr/>
        </p:nvSpPr>
        <p:spPr>
          <a:xfrm>
            <a:off x="5896056" y="3972883"/>
            <a:ext cx="221843" cy="1883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A45D36C4-61DA-483D-83E2-404E72150316}"/>
              </a:ext>
            </a:extLst>
          </p:cNvPr>
          <p:cNvCxnSpPr/>
          <p:nvPr/>
        </p:nvCxnSpPr>
        <p:spPr>
          <a:xfrm>
            <a:off x="5998630" y="3482010"/>
            <a:ext cx="0" cy="49087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D530A46-D7A8-41DB-A7B6-5B936BF1A82B}"/>
              </a:ext>
            </a:extLst>
          </p:cNvPr>
          <p:cNvGrpSpPr/>
          <p:nvPr/>
        </p:nvGrpSpPr>
        <p:grpSpPr>
          <a:xfrm>
            <a:off x="7781717" y="3845064"/>
            <a:ext cx="2270058" cy="2128897"/>
            <a:chOff x="5946289" y="3208959"/>
            <a:chExt cx="2270058" cy="2128897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7FCCAC3-A4C9-4608-AA1C-673C7DB2FE4E}"/>
                </a:ext>
              </a:extLst>
            </p:cNvPr>
            <p:cNvSpPr/>
            <p:nvPr/>
          </p:nvSpPr>
          <p:spPr>
            <a:xfrm>
              <a:off x="6109252" y="3336778"/>
              <a:ext cx="2107095" cy="200107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E07950C-73C6-4987-AAE0-D1D710D19EAD}"/>
                </a:ext>
              </a:extLst>
            </p:cNvPr>
            <p:cNvSpPr/>
            <p:nvPr/>
          </p:nvSpPr>
          <p:spPr>
            <a:xfrm>
              <a:off x="5946289" y="3208959"/>
              <a:ext cx="2107095" cy="2001078"/>
            </a:xfrm>
            <a:prstGeom prst="rect">
              <a:avLst/>
            </a:prstGeom>
            <a:solidFill>
              <a:srgbClr val="92DA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0D783A0E-0A18-4217-8477-AAEADADA409B}"/>
              </a:ext>
            </a:extLst>
          </p:cNvPr>
          <p:cNvSpPr/>
          <p:nvPr/>
        </p:nvSpPr>
        <p:spPr>
          <a:xfrm>
            <a:off x="8727900" y="3972883"/>
            <a:ext cx="221843" cy="1883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702F3C1-D415-4F29-B9BD-3C5B5FD3528B}"/>
              </a:ext>
            </a:extLst>
          </p:cNvPr>
          <p:cNvCxnSpPr/>
          <p:nvPr/>
        </p:nvCxnSpPr>
        <p:spPr>
          <a:xfrm>
            <a:off x="8830474" y="3482010"/>
            <a:ext cx="0" cy="490873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99FD3F29-F0FB-4FF4-9E7A-E5CB89ACA449}"/>
              </a:ext>
            </a:extLst>
          </p:cNvPr>
          <p:cNvSpPr/>
          <p:nvPr/>
        </p:nvSpPr>
        <p:spPr>
          <a:xfrm>
            <a:off x="10174333" y="3972883"/>
            <a:ext cx="221843" cy="1883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C663C1-1E85-4586-8E3F-CFCE8C346C22}"/>
              </a:ext>
            </a:extLst>
          </p:cNvPr>
          <p:cNvSpPr txBox="1"/>
          <p:nvPr/>
        </p:nvSpPr>
        <p:spPr>
          <a:xfrm>
            <a:off x="526151" y="694444"/>
            <a:ext cx="3509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INDEX</a:t>
            </a:r>
            <a:endParaRPr lang="ko-KR" altLang="en-US" sz="6600" b="1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DEBB51C-E559-485F-90F9-FE39EE8644B0}"/>
              </a:ext>
            </a:extLst>
          </p:cNvPr>
          <p:cNvSpPr/>
          <p:nvPr/>
        </p:nvSpPr>
        <p:spPr>
          <a:xfrm>
            <a:off x="8459208" y="2961019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3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1D4699D-3453-4F62-9A57-69C652F29B9A}"/>
              </a:ext>
            </a:extLst>
          </p:cNvPr>
          <p:cNvSpPr/>
          <p:nvPr/>
        </p:nvSpPr>
        <p:spPr>
          <a:xfrm>
            <a:off x="5605871" y="2972121"/>
            <a:ext cx="773604" cy="66537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2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60B98-A0CC-4036-B35E-6A3C736C3A68}"/>
              </a:ext>
            </a:extLst>
          </p:cNvPr>
          <p:cNvSpPr txBox="1"/>
          <p:nvPr/>
        </p:nvSpPr>
        <p:spPr>
          <a:xfrm>
            <a:off x="2087463" y="4536586"/>
            <a:ext cx="213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tx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소개</a:t>
            </a:r>
            <a:endParaRPr lang="ko-KR" altLang="en-US" sz="2400" b="1" dirty="0">
              <a:solidFill>
                <a:schemeClr val="tx1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4410FF-0392-45DA-8814-2F12E449E029}"/>
              </a:ext>
            </a:extLst>
          </p:cNvPr>
          <p:cNvSpPr txBox="1"/>
          <p:nvPr/>
        </p:nvSpPr>
        <p:spPr>
          <a:xfrm>
            <a:off x="4903823" y="4557923"/>
            <a:ext cx="213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chemeClr val="tx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</a:t>
            </a:r>
            <a:endParaRPr lang="en-US" altLang="ko-KR" sz="2400" b="1">
              <a:solidFill>
                <a:schemeClr val="tx1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B1C921-21D2-4772-BE0D-1FE4D4894930}"/>
              </a:ext>
            </a:extLst>
          </p:cNvPr>
          <p:cNvSpPr txBox="1"/>
          <p:nvPr/>
        </p:nvSpPr>
        <p:spPr>
          <a:xfrm>
            <a:off x="7837942" y="4542852"/>
            <a:ext cx="213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tx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r>
              <a:rPr lang="ko-KR" altLang="en-US" sz="2400" b="1">
                <a:solidFill>
                  <a:schemeClr val="tx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2400" b="1" dirty="0">
              <a:solidFill>
                <a:schemeClr val="tx1">
                  <a:lumMod val="50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74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F4D98C7-7374-42FC-A568-D062EBB97C40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529F14E-2D9B-455D-AE02-3767FBC1468F}"/>
              </a:ext>
            </a:extLst>
          </p:cNvPr>
          <p:cNvSpPr/>
          <p:nvPr/>
        </p:nvSpPr>
        <p:spPr>
          <a:xfrm>
            <a:off x="4321915" y="1463418"/>
            <a:ext cx="5875783" cy="4200939"/>
          </a:xfrm>
          <a:custGeom>
            <a:avLst/>
            <a:gdLst>
              <a:gd name="connsiteX0" fmla="*/ 0 w 5565913"/>
              <a:gd name="connsiteY0" fmla="*/ 700171 h 4200939"/>
              <a:gd name="connsiteX1" fmla="*/ 700171 w 5565913"/>
              <a:gd name="connsiteY1" fmla="*/ 0 h 4200939"/>
              <a:gd name="connsiteX2" fmla="*/ 927652 w 5565913"/>
              <a:gd name="connsiteY2" fmla="*/ 0 h 4200939"/>
              <a:gd name="connsiteX3" fmla="*/ 927652 w 5565913"/>
              <a:gd name="connsiteY3" fmla="*/ 0 h 4200939"/>
              <a:gd name="connsiteX4" fmla="*/ 2319130 w 5565913"/>
              <a:gd name="connsiteY4" fmla="*/ 0 h 4200939"/>
              <a:gd name="connsiteX5" fmla="*/ 4865742 w 5565913"/>
              <a:gd name="connsiteY5" fmla="*/ 0 h 4200939"/>
              <a:gd name="connsiteX6" fmla="*/ 5565913 w 5565913"/>
              <a:gd name="connsiteY6" fmla="*/ 700171 h 4200939"/>
              <a:gd name="connsiteX7" fmla="*/ 5565913 w 5565913"/>
              <a:gd name="connsiteY7" fmla="*/ 700157 h 4200939"/>
              <a:gd name="connsiteX8" fmla="*/ 5565913 w 5565913"/>
              <a:gd name="connsiteY8" fmla="*/ 700157 h 4200939"/>
              <a:gd name="connsiteX9" fmla="*/ 5565913 w 5565913"/>
              <a:gd name="connsiteY9" fmla="*/ 1750391 h 4200939"/>
              <a:gd name="connsiteX10" fmla="*/ 5565913 w 5565913"/>
              <a:gd name="connsiteY10" fmla="*/ 3500768 h 4200939"/>
              <a:gd name="connsiteX11" fmla="*/ 4865742 w 5565913"/>
              <a:gd name="connsiteY11" fmla="*/ 4200939 h 4200939"/>
              <a:gd name="connsiteX12" fmla="*/ 2319130 w 5565913"/>
              <a:gd name="connsiteY12" fmla="*/ 4200939 h 4200939"/>
              <a:gd name="connsiteX13" fmla="*/ 927652 w 5565913"/>
              <a:gd name="connsiteY13" fmla="*/ 4200939 h 4200939"/>
              <a:gd name="connsiteX14" fmla="*/ 927652 w 5565913"/>
              <a:gd name="connsiteY14" fmla="*/ 4200939 h 4200939"/>
              <a:gd name="connsiteX15" fmla="*/ 700171 w 5565913"/>
              <a:gd name="connsiteY15" fmla="*/ 4200939 h 4200939"/>
              <a:gd name="connsiteX16" fmla="*/ 0 w 5565913"/>
              <a:gd name="connsiteY16" fmla="*/ 3500768 h 4200939"/>
              <a:gd name="connsiteX17" fmla="*/ 0 w 5565913"/>
              <a:gd name="connsiteY17" fmla="*/ 1750391 h 4200939"/>
              <a:gd name="connsiteX18" fmla="*/ -1451089 w 5565913"/>
              <a:gd name="connsiteY18" fmla="*/ 1305484 h 4200939"/>
              <a:gd name="connsiteX19" fmla="*/ 0 w 5565913"/>
              <a:gd name="connsiteY19" fmla="*/ 700157 h 4200939"/>
              <a:gd name="connsiteX20" fmla="*/ 0 w 5565913"/>
              <a:gd name="connsiteY20" fmla="*/ 700171 h 4200939"/>
              <a:gd name="connsiteX0" fmla="*/ 1451089 w 7017002"/>
              <a:gd name="connsiteY0" fmla="*/ 700171 h 4200939"/>
              <a:gd name="connsiteX1" fmla="*/ 2151260 w 7017002"/>
              <a:gd name="connsiteY1" fmla="*/ 0 h 4200939"/>
              <a:gd name="connsiteX2" fmla="*/ 2378741 w 7017002"/>
              <a:gd name="connsiteY2" fmla="*/ 0 h 4200939"/>
              <a:gd name="connsiteX3" fmla="*/ 2378741 w 7017002"/>
              <a:gd name="connsiteY3" fmla="*/ 0 h 4200939"/>
              <a:gd name="connsiteX4" fmla="*/ 3770219 w 7017002"/>
              <a:gd name="connsiteY4" fmla="*/ 0 h 4200939"/>
              <a:gd name="connsiteX5" fmla="*/ 6316831 w 7017002"/>
              <a:gd name="connsiteY5" fmla="*/ 0 h 4200939"/>
              <a:gd name="connsiteX6" fmla="*/ 7017002 w 7017002"/>
              <a:gd name="connsiteY6" fmla="*/ 700171 h 4200939"/>
              <a:gd name="connsiteX7" fmla="*/ 7017002 w 7017002"/>
              <a:gd name="connsiteY7" fmla="*/ 700157 h 4200939"/>
              <a:gd name="connsiteX8" fmla="*/ 7017002 w 7017002"/>
              <a:gd name="connsiteY8" fmla="*/ 700157 h 4200939"/>
              <a:gd name="connsiteX9" fmla="*/ 7017002 w 7017002"/>
              <a:gd name="connsiteY9" fmla="*/ 1750391 h 4200939"/>
              <a:gd name="connsiteX10" fmla="*/ 7017002 w 7017002"/>
              <a:gd name="connsiteY10" fmla="*/ 3500768 h 4200939"/>
              <a:gd name="connsiteX11" fmla="*/ 6316831 w 7017002"/>
              <a:gd name="connsiteY11" fmla="*/ 4200939 h 4200939"/>
              <a:gd name="connsiteX12" fmla="*/ 3770219 w 7017002"/>
              <a:gd name="connsiteY12" fmla="*/ 4200939 h 4200939"/>
              <a:gd name="connsiteX13" fmla="*/ 2378741 w 7017002"/>
              <a:gd name="connsiteY13" fmla="*/ 4200939 h 4200939"/>
              <a:gd name="connsiteX14" fmla="*/ 2378741 w 7017002"/>
              <a:gd name="connsiteY14" fmla="*/ 4200939 h 4200939"/>
              <a:gd name="connsiteX15" fmla="*/ 2151260 w 7017002"/>
              <a:gd name="connsiteY15" fmla="*/ 4200939 h 4200939"/>
              <a:gd name="connsiteX16" fmla="*/ 1451089 w 7017002"/>
              <a:gd name="connsiteY16" fmla="*/ 3500768 h 4200939"/>
              <a:gd name="connsiteX17" fmla="*/ 1447152 w 7017002"/>
              <a:gd name="connsiteY17" fmla="*/ 2133600 h 4200939"/>
              <a:gd name="connsiteX18" fmla="*/ 1451089 w 7017002"/>
              <a:gd name="connsiteY18" fmla="*/ 1750391 h 4200939"/>
              <a:gd name="connsiteX19" fmla="*/ 0 w 7017002"/>
              <a:gd name="connsiteY19" fmla="*/ 1305484 h 4200939"/>
              <a:gd name="connsiteX20" fmla="*/ 1451089 w 7017002"/>
              <a:gd name="connsiteY20" fmla="*/ 700157 h 4200939"/>
              <a:gd name="connsiteX21" fmla="*/ 1451089 w 7017002"/>
              <a:gd name="connsiteY21" fmla="*/ 700171 h 4200939"/>
              <a:gd name="connsiteX0" fmla="*/ 1451089 w 7017002"/>
              <a:gd name="connsiteY0" fmla="*/ 700171 h 4200939"/>
              <a:gd name="connsiteX1" fmla="*/ 2151260 w 7017002"/>
              <a:gd name="connsiteY1" fmla="*/ 0 h 4200939"/>
              <a:gd name="connsiteX2" fmla="*/ 2378741 w 7017002"/>
              <a:gd name="connsiteY2" fmla="*/ 0 h 4200939"/>
              <a:gd name="connsiteX3" fmla="*/ 2378741 w 7017002"/>
              <a:gd name="connsiteY3" fmla="*/ 0 h 4200939"/>
              <a:gd name="connsiteX4" fmla="*/ 3770219 w 7017002"/>
              <a:gd name="connsiteY4" fmla="*/ 0 h 4200939"/>
              <a:gd name="connsiteX5" fmla="*/ 6316831 w 7017002"/>
              <a:gd name="connsiteY5" fmla="*/ 0 h 4200939"/>
              <a:gd name="connsiteX6" fmla="*/ 7017002 w 7017002"/>
              <a:gd name="connsiteY6" fmla="*/ 700171 h 4200939"/>
              <a:gd name="connsiteX7" fmla="*/ 7017002 w 7017002"/>
              <a:gd name="connsiteY7" fmla="*/ 700157 h 4200939"/>
              <a:gd name="connsiteX8" fmla="*/ 7017002 w 7017002"/>
              <a:gd name="connsiteY8" fmla="*/ 700157 h 4200939"/>
              <a:gd name="connsiteX9" fmla="*/ 7017002 w 7017002"/>
              <a:gd name="connsiteY9" fmla="*/ 1750391 h 4200939"/>
              <a:gd name="connsiteX10" fmla="*/ 7017002 w 7017002"/>
              <a:gd name="connsiteY10" fmla="*/ 3500768 h 4200939"/>
              <a:gd name="connsiteX11" fmla="*/ 6316831 w 7017002"/>
              <a:gd name="connsiteY11" fmla="*/ 4200939 h 4200939"/>
              <a:gd name="connsiteX12" fmla="*/ 3770219 w 7017002"/>
              <a:gd name="connsiteY12" fmla="*/ 4200939 h 4200939"/>
              <a:gd name="connsiteX13" fmla="*/ 2378741 w 7017002"/>
              <a:gd name="connsiteY13" fmla="*/ 4200939 h 4200939"/>
              <a:gd name="connsiteX14" fmla="*/ 2378741 w 7017002"/>
              <a:gd name="connsiteY14" fmla="*/ 4200939 h 4200939"/>
              <a:gd name="connsiteX15" fmla="*/ 2151260 w 7017002"/>
              <a:gd name="connsiteY15" fmla="*/ 4200939 h 4200939"/>
              <a:gd name="connsiteX16" fmla="*/ 1451089 w 7017002"/>
              <a:gd name="connsiteY16" fmla="*/ 3500768 h 4200939"/>
              <a:gd name="connsiteX17" fmla="*/ 1447152 w 7017002"/>
              <a:gd name="connsiteY17" fmla="*/ 2133600 h 4200939"/>
              <a:gd name="connsiteX18" fmla="*/ 1451089 w 7017002"/>
              <a:gd name="connsiteY18" fmla="*/ 1511852 h 4200939"/>
              <a:gd name="connsiteX19" fmla="*/ 0 w 7017002"/>
              <a:gd name="connsiteY19" fmla="*/ 1305484 h 4200939"/>
              <a:gd name="connsiteX20" fmla="*/ 1451089 w 7017002"/>
              <a:gd name="connsiteY20" fmla="*/ 700157 h 4200939"/>
              <a:gd name="connsiteX21" fmla="*/ 1451089 w 7017002"/>
              <a:gd name="connsiteY21" fmla="*/ 700171 h 4200939"/>
              <a:gd name="connsiteX0" fmla="*/ 1350821 w 6916734"/>
              <a:gd name="connsiteY0" fmla="*/ 700171 h 4200939"/>
              <a:gd name="connsiteX1" fmla="*/ 2050992 w 6916734"/>
              <a:gd name="connsiteY1" fmla="*/ 0 h 4200939"/>
              <a:gd name="connsiteX2" fmla="*/ 2278473 w 6916734"/>
              <a:gd name="connsiteY2" fmla="*/ 0 h 4200939"/>
              <a:gd name="connsiteX3" fmla="*/ 2278473 w 6916734"/>
              <a:gd name="connsiteY3" fmla="*/ 0 h 4200939"/>
              <a:gd name="connsiteX4" fmla="*/ 3669951 w 6916734"/>
              <a:gd name="connsiteY4" fmla="*/ 0 h 4200939"/>
              <a:gd name="connsiteX5" fmla="*/ 6216563 w 6916734"/>
              <a:gd name="connsiteY5" fmla="*/ 0 h 4200939"/>
              <a:gd name="connsiteX6" fmla="*/ 6916734 w 6916734"/>
              <a:gd name="connsiteY6" fmla="*/ 700171 h 4200939"/>
              <a:gd name="connsiteX7" fmla="*/ 6916734 w 6916734"/>
              <a:gd name="connsiteY7" fmla="*/ 700157 h 4200939"/>
              <a:gd name="connsiteX8" fmla="*/ 6916734 w 6916734"/>
              <a:gd name="connsiteY8" fmla="*/ 700157 h 4200939"/>
              <a:gd name="connsiteX9" fmla="*/ 6916734 w 6916734"/>
              <a:gd name="connsiteY9" fmla="*/ 1750391 h 4200939"/>
              <a:gd name="connsiteX10" fmla="*/ 6916734 w 6916734"/>
              <a:gd name="connsiteY10" fmla="*/ 3500768 h 4200939"/>
              <a:gd name="connsiteX11" fmla="*/ 6216563 w 6916734"/>
              <a:gd name="connsiteY11" fmla="*/ 4200939 h 4200939"/>
              <a:gd name="connsiteX12" fmla="*/ 3669951 w 6916734"/>
              <a:gd name="connsiteY12" fmla="*/ 4200939 h 4200939"/>
              <a:gd name="connsiteX13" fmla="*/ 2278473 w 6916734"/>
              <a:gd name="connsiteY13" fmla="*/ 4200939 h 4200939"/>
              <a:gd name="connsiteX14" fmla="*/ 2278473 w 6916734"/>
              <a:gd name="connsiteY14" fmla="*/ 4200939 h 4200939"/>
              <a:gd name="connsiteX15" fmla="*/ 2050992 w 6916734"/>
              <a:gd name="connsiteY15" fmla="*/ 4200939 h 4200939"/>
              <a:gd name="connsiteX16" fmla="*/ 1350821 w 6916734"/>
              <a:gd name="connsiteY16" fmla="*/ 3500768 h 4200939"/>
              <a:gd name="connsiteX17" fmla="*/ 1346884 w 6916734"/>
              <a:gd name="connsiteY17" fmla="*/ 2133600 h 4200939"/>
              <a:gd name="connsiteX18" fmla="*/ 1350821 w 6916734"/>
              <a:gd name="connsiteY18" fmla="*/ 1511852 h 4200939"/>
              <a:gd name="connsiteX19" fmla="*/ 0 w 6916734"/>
              <a:gd name="connsiteY19" fmla="*/ 1299468 h 4200939"/>
              <a:gd name="connsiteX20" fmla="*/ 1350821 w 6916734"/>
              <a:gd name="connsiteY20" fmla="*/ 700157 h 4200939"/>
              <a:gd name="connsiteX21" fmla="*/ 1350821 w 6916734"/>
              <a:gd name="connsiteY21" fmla="*/ 700171 h 4200939"/>
              <a:gd name="connsiteX0" fmla="*/ 554949 w 6120862"/>
              <a:gd name="connsiteY0" fmla="*/ 700171 h 4200939"/>
              <a:gd name="connsiteX1" fmla="*/ 1255120 w 6120862"/>
              <a:gd name="connsiteY1" fmla="*/ 0 h 4200939"/>
              <a:gd name="connsiteX2" fmla="*/ 1482601 w 6120862"/>
              <a:gd name="connsiteY2" fmla="*/ 0 h 4200939"/>
              <a:gd name="connsiteX3" fmla="*/ 1482601 w 6120862"/>
              <a:gd name="connsiteY3" fmla="*/ 0 h 4200939"/>
              <a:gd name="connsiteX4" fmla="*/ 2874079 w 6120862"/>
              <a:gd name="connsiteY4" fmla="*/ 0 h 4200939"/>
              <a:gd name="connsiteX5" fmla="*/ 5420691 w 6120862"/>
              <a:gd name="connsiteY5" fmla="*/ 0 h 4200939"/>
              <a:gd name="connsiteX6" fmla="*/ 6120862 w 6120862"/>
              <a:gd name="connsiteY6" fmla="*/ 700171 h 4200939"/>
              <a:gd name="connsiteX7" fmla="*/ 6120862 w 6120862"/>
              <a:gd name="connsiteY7" fmla="*/ 700157 h 4200939"/>
              <a:gd name="connsiteX8" fmla="*/ 6120862 w 6120862"/>
              <a:gd name="connsiteY8" fmla="*/ 700157 h 4200939"/>
              <a:gd name="connsiteX9" fmla="*/ 6120862 w 6120862"/>
              <a:gd name="connsiteY9" fmla="*/ 1750391 h 4200939"/>
              <a:gd name="connsiteX10" fmla="*/ 6120862 w 6120862"/>
              <a:gd name="connsiteY10" fmla="*/ 3500768 h 4200939"/>
              <a:gd name="connsiteX11" fmla="*/ 5420691 w 6120862"/>
              <a:gd name="connsiteY11" fmla="*/ 4200939 h 4200939"/>
              <a:gd name="connsiteX12" fmla="*/ 2874079 w 6120862"/>
              <a:gd name="connsiteY12" fmla="*/ 4200939 h 4200939"/>
              <a:gd name="connsiteX13" fmla="*/ 1482601 w 6120862"/>
              <a:gd name="connsiteY13" fmla="*/ 4200939 h 4200939"/>
              <a:gd name="connsiteX14" fmla="*/ 1482601 w 6120862"/>
              <a:gd name="connsiteY14" fmla="*/ 4200939 h 4200939"/>
              <a:gd name="connsiteX15" fmla="*/ 1255120 w 6120862"/>
              <a:gd name="connsiteY15" fmla="*/ 4200939 h 4200939"/>
              <a:gd name="connsiteX16" fmla="*/ 554949 w 6120862"/>
              <a:gd name="connsiteY16" fmla="*/ 3500768 h 4200939"/>
              <a:gd name="connsiteX17" fmla="*/ 551012 w 6120862"/>
              <a:gd name="connsiteY17" fmla="*/ 2133600 h 4200939"/>
              <a:gd name="connsiteX18" fmla="*/ 554949 w 6120862"/>
              <a:gd name="connsiteY18" fmla="*/ 1511852 h 4200939"/>
              <a:gd name="connsiteX19" fmla="*/ 0 w 6120862"/>
              <a:gd name="connsiteY19" fmla="*/ 1118994 h 4200939"/>
              <a:gd name="connsiteX20" fmla="*/ 554949 w 6120862"/>
              <a:gd name="connsiteY20" fmla="*/ 700157 h 4200939"/>
              <a:gd name="connsiteX21" fmla="*/ 554949 w 6120862"/>
              <a:gd name="connsiteY21" fmla="*/ 700171 h 420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862" h="4200939">
                <a:moveTo>
                  <a:pt x="554949" y="700171"/>
                </a:moveTo>
                <a:cubicBezTo>
                  <a:pt x="554949" y="313477"/>
                  <a:pt x="868426" y="0"/>
                  <a:pt x="1255120" y="0"/>
                </a:cubicBezTo>
                <a:lnTo>
                  <a:pt x="1482601" y="0"/>
                </a:lnTo>
                <a:lnTo>
                  <a:pt x="1482601" y="0"/>
                </a:lnTo>
                <a:lnTo>
                  <a:pt x="2874079" y="0"/>
                </a:lnTo>
                <a:lnTo>
                  <a:pt x="5420691" y="0"/>
                </a:lnTo>
                <a:cubicBezTo>
                  <a:pt x="5807385" y="0"/>
                  <a:pt x="6120862" y="313477"/>
                  <a:pt x="6120862" y="700171"/>
                </a:cubicBezTo>
                <a:lnTo>
                  <a:pt x="6120862" y="700157"/>
                </a:lnTo>
                <a:lnTo>
                  <a:pt x="6120862" y="700157"/>
                </a:lnTo>
                <a:lnTo>
                  <a:pt x="6120862" y="1750391"/>
                </a:lnTo>
                <a:lnTo>
                  <a:pt x="6120862" y="3500768"/>
                </a:lnTo>
                <a:cubicBezTo>
                  <a:pt x="6120862" y="3887462"/>
                  <a:pt x="5807385" y="4200939"/>
                  <a:pt x="5420691" y="4200939"/>
                </a:cubicBezTo>
                <a:lnTo>
                  <a:pt x="2874079" y="4200939"/>
                </a:lnTo>
                <a:lnTo>
                  <a:pt x="1482601" y="4200939"/>
                </a:lnTo>
                <a:lnTo>
                  <a:pt x="1482601" y="4200939"/>
                </a:lnTo>
                <a:lnTo>
                  <a:pt x="1255120" y="4200939"/>
                </a:lnTo>
                <a:cubicBezTo>
                  <a:pt x="868426" y="4200939"/>
                  <a:pt x="554949" y="3887462"/>
                  <a:pt x="554949" y="3500768"/>
                </a:cubicBezTo>
                <a:cubicBezTo>
                  <a:pt x="553637" y="3045045"/>
                  <a:pt x="552324" y="2589323"/>
                  <a:pt x="551012" y="2133600"/>
                </a:cubicBezTo>
                <a:cubicBezTo>
                  <a:pt x="552324" y="2005864"/>
                  <a:pt x="553637" y="1639588"/>
                  <a:pt x="554949" y="1511852"/>
                </a:cubicBezTo>
                <a:lnTo>
                  <a:pt x="0" y="1118994"/>
                </a:lnTo>
                <a:lnTo>
                  <a:pt x="554949" y="700157"/>
                </a:lnTo>
                <a:lnTo>
                  <a:pt x="554949" y="700171"/>
                </a:ln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 w="38100">
            <a:solidFill>
              <a:srgbClr val="538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B5083-3671-4349-B6E1-BE6876C32643}"/>
              </a:ext>
            </a:extLst>
          </p:cNvPr>
          <p:cNvSpPr txBox="1"/>
          <p:nvPr/>
        </p:nvSpPr>
        <p:spPr>
          <a:xfrm>
            <a:off x="752876" y="4279857"/>
            <a:ext cx="2693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차근차근 </a:t>
            </a:r>
            <a:endParaRPr lang="ko-KR" altLang="en-US" sz="40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C65682-D00A-4EC4-B5A9-928DFEE076D3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소개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573BB38D-11DA-206E-8CC4-CB91BE5B1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4" y="1855304"/>
            <a:ext cx="2277298" cy="2595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219743" y="2007068"/>
            <a:ext cx="45533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‘</a:t>
            </a: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복잡한 하루를 단순하게</a:t>
            </a:r>
            <a:r>
              <a:rPr lang="en-US" altLang="ko-KR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53677-EA7C-D413-DD45-1B50B7C91ADC}"/>
              </a:ext>
            </a:extLst>
          </p:cNvPr>
          <p:cNvSpPr txBox="1"/>
          <p:nvPr/>
        </p:nvSpPr>
        <p:spPr>
          <a:xfrm>
            <a:off x="5219743" y="2705990"/>
            <a:ext cx="4553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많은 할 일들 앞에서 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막막한 기분이 들어도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 계획을 세워서 </a:t>
            </a:r>
            <a:endParaRPr lang="en-US" altLang="ko-KR" sz="2400" dirty="0" smtClean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rPr>
              <a:t>차근차근 해나가면 된다</a:t>
            </a:r>
            <a:endParaRPr lang="ko-KR" altLang="en-US" sz="2400" dirty="0">
              <a:ln w="15875">
                <a:solidFill>
                  <a:srgbClr val="777777"/>
                </a:solidFill>
              </a:ln>
              <a:solidFill>
                <a:srgbClr val="FFFF00"/>
              </a:solidFill>
              <a:latin typeface="Tmon몬소리 Black" panose="020B0600000101010101" charset="-127"/>
              <a:ea typeface="Tmon몬소리 Black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35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D88F3-6818-7DFC-A0F5-9FEBACBF7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47CFAE-943E-FB42-9C12-24821DF046A7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CF725CF-BF9A-719E-4E97-5A2E83EF59BF}"/>
              </a:ext>
            </a:extLst>
          </p:cNvPr>
          <p:cNvSpPr/>
          <p:nvPr/>
        </p:nvSpPr>
        <p:spPr>
          <a:xfrm>
            <a:off x="3507161" y="1456993"/>
            <a:ext cx="7612177" cy="4200939"/>
          </a:xfrm>
          <a:custGeom>
            <a:avLst/>
            <a:gdLst>
              <a:gd name="connsiteX0" fmla="*/ 0 w 5565913"/>
              <a:gd name="connsiteY0" fmla="*/ 700171 h 4200939"/>
              <a:gd name="connsiteX1" fmla="*/ 700171 w 5565913"/>
              <a:gd name="connsiteY1" fmla="*/ 0 h 4200939"/>
              <a:gd name="connsiteX2" fmla="*/ 927652 w 5565913"/>
              <a:gd name="connsiteY2" fmla="*/ 0 h 4200939"/>
              <a:gd name="connsiteX3" fmla="*/ 927652 w 5565913"/>
              <a:gd name="connsiteY3" fmla="*/ 0 h 4200939"/>
              <a:gd name="connsiteX4" fmla="*/ 2319130 w 5565913"/>
              <a:gd name="connsiteY4" fmla="*/ 0 h 4200939"/>
              <a:gd name="connsiteX5" fmla="*/ 4865742 w 5565913"/>
              <a:gd name="connsiteY5" fmla="*/ 0 h 4200939"/>
              <a:gd name="connsiteX6" fmla="*/ 5565913 w 5565913"/>
              <a:gd name="connsiteY6" fmla="*/ 700171 h 4200939"/>
              <a:gd name="connsiteX7" fmla="*/ 5565913 w 5565913"/>
              <a:gd name="connsiteY7" fmla="*/ 700157 h 4200939"/>
              <a:gd name="connsiteX8" fmla="*/ 5565913 w 5565913"/>
              <a:gd name="connsiteY8" fmla="*/ 700157 h 4200939"/>
              <a:gd name="connsiteX9" fmla="*/ 5565913 w 5565913"/>
              <a:gd name="connsiteY9" fmla="*/ 1750391 h 4200939"/>
              <a:gd name="connsiteX10" fmla="*/ 5565913 w 5565913"/>
              <a:gd name="connsiteY10" fmla="*/ 3500768 h 4200939"/>
              <a:gd name="connsiteX11" fmla="*/ 4865742 w 5565913"/>
              <a:gd name="connsiteY11" fmla="*/ 4200939 h 4200939"/>
              <a:gd name="connsiteX12" fmla="*/ 2319130 w 5565913"/>
              <a:gd name="connsiteY12" fmla="*/ 4200939 h 4200939"/>
              <a:gd name="connsiteX13" fmla="*/ 927652 w 5565913"/>
              <a:gd name="connsiteY13" fmla="*/ 4200939 h 4200939"/>
              <a:gd name="connsiteX14" fmla="*/ 927652 w 5565913"/>
              <a:gd name="connsiteY14" fmla="*/ 4200939 h 4200939"/>
              <a:gd name="connsiteX15" fmla="*/ 700171 w 5565913"/>
              <a:gd name="connsiteY15" fmla="*/ 4200939 h 4200939"/>
              <a:gd name="connsiteX16" fmla="*/ 0 w 5565913"/>
              <a:gd name="connsiteY16" fmla="*/ 3500768 h 4200939"/>
              <a:gd name="connsiteX17" fmla="*/ 0 w 5565913"/>
              <a:gd name="connsiteY17" fmla="*/ 1750391 h 4200939"/>
              <a:gd name="connsiteX18" fmla="*/ -1451089 w 5565913"/>
              <a:gd name="connsiteY18" fmla="*/ 1305484 h 4200939"/>
              <a:gd name="connsiteX19" fmla="*/ 0 w 5565913"/>
              <a:gd name="connsiteY19" fmla="*/ 700157 h 4200939"/>
              <a:gd name="connsiteX20" fmla="*/ 0 w 5565913"/>
              <a:gd name="connsiteY20" fmla="*/ 700171 h 4200939"/>
              <a:gd name="connsiteX0" fmla="*/ 1451089 w 7017002"/>
              <a:gd name="connsiteY0" fmla="*/ 700171 h 4200939"/>
              <a:gd name="connsiteX1" fmla="*/ 2151260 w 7017002"/>
              <a:gd name="connsiteY1" fmla="*/ 0 h 4200939"/>
              <a:gd name="connsiteX2" fmla="*/ 2378741 w 7017002"/>
              <a:gd name="connsiteY2" fmla="*/ 0 h 4200939"/>
              <a:gd name="connsiteX3" fmla="*/ 2378741 w 7017002"/>
              <a:gd name="connsiteY3" fmla="*/ 0 h 4200939"/>
              <a:gd name="connsiteX4" fmla="*/ 3770219 w 7017002"/>
              <a:gd name="connsiteY4" fmla="*/ 0 h 4200939"/>
              <a:gd name="connsiteX5" fmla="*/ 6316831 w 7017002"/>
              <a:gd name="connsiteY5" fmla="*/ 0 h 4200939"/>
              <a:gd name="connsiteX6" fmla="*/ 7017002 w 7017002"/>
              <a:gd name="connsiteY6" fmla="*/ 700171 h 4200939"/>
              <a:gd name="connsiteX7" fmla="*/ 7017002 w 7017002"/>
              <a:gd name="connsiteY7" fmla="*/ 700157 h 4200939"/>
              <a:gd name="connsiteX8" fmla="*/ 7017002 w 7017002"/>
              <a:gd name="connsiteY8" fmla="*/ 700157 h 4200939"/>
              <a:gd name="connsiteX9" fmla="*/ 7017002 w 7017002"/>
              <a:gd name="connsiteY9" fmla="*/ 1750391 h 4200939"/>
              <a:gd name="connsiteX10" fmla="*/ 7017002 w 7017002"/>
              <a:gd name="connsiteY10" fmla="*/ 3500768 h 4200939"/>
              <a:gd name="connsiteX11" fmla="*/ 6316831 w 7017002"/>
              <a:gd name="connsiteY11" fmla="*/ 4200939 h 4200939"/>
              <a:gd name="connsiteX12" fmla="*/ 3770219 w 7017002"/>
              <a:gd name="connsiteY12" fmla="*/ 4200939 h 4200939"/>
              <a:gd name="connsiteX13" fmla="*/ 2378741 w 7017002"/>
              <a:gd name="connsiteY13" fmla="*/ 4200939 h 4200939"/>
              <a:gd name="connsiteX14" fmla="*/ 2378741 w 7017002"/>
              <a:gd name="connsiteY14" fmla="*/ 4200939 h 4200939"/>
              <a:gd name="connsiteX15" fmla="*/ 2151260 w 7017002"/>
              <a:gd name="connsiteY15" fmla="*/ 4200939 h 4200939"/>
              <a:gd name="connsiteX16" fmla="*/ 1451089 w 7017002"/>
              <a:gd name="connsiteY16" fmla="*/ 3500768 h 4200939"/>
              <a:gd name="connsiteX17" fmla="*/ 1447152 w 7017002"/>
              <a:gd name="connsiteY17" fmla="*/ 2133600 h 4200939"/>
              <a:gd name="connsiteX18" fmla="*/ 1451089 w 7017002"/>
              <a:gd name="connsiteY18" fmla="*/ 1750391 h 4200939"/>
              <a:gd name="connsiteX19" fmla="*/ 0 w 7017002"/>
              <a:gd name="connsiteY19" fmla="*/ 1305484 h 4200939"/>
              <a:gd name="connsiteX20" fmla="*/ 1451089 w 7017002"/>
              <a:gd name="connsiteY20" fmla="*/ 700157 h 4200939"/>
              <a:gd name="connsiteX21" fmla="*/ 1451089 w 7017002"/>
              <a:gd name="connsiteY21" fmla="*/ 700171 h 4200939"/>
              <a:gd name="connsiteX0" fmla="*/ 1451089 w 7017002"/>
              <a:gd name="connsiteY0" fmla="*/ 700171 h 4200939"/>
              <a:gd name="connsiteX1" fmla="*/ 2151260 w 7017002"/>
              <a:gd name="connsiteY1" fmla="*/ 0 h 4200939"/>
              <a:gd name="connsiteX2" fmla="*/ 2378741 w 7017002"/>
              <a:gd name="connsiteY2" fmla="*/ 0 h 4200939"/>
              <a:gd name="connsiteX3" fmla="*/ 2378741 w 7017002"/>
              <a:gd name="connsiteY3" fmla="*/ 0 h 4200939"/>
              <a:gd name="connsiteX4" fmla="*/ 3770219 w 7017002"/>
              <a:gd name="connsiteY4" fmla="*/ 0 h 4200939"/>
              <a:gd name="connsiteX5" fmla="*/ 6316831 w 7017002"/>
              <a:gd name="connsiteY5" fmla="*/ 0 h 4200939"/>
              <a:gd name="connsiteX6" fmla="*/ 7017002 w 7017002"/>
              <a:gd name="connsiteY6" fmla="*/ 700171 h 4200939"/>
              <a:gd name="connsiteX7" fmla="*/ 7017002 w 7017002"/>
              <a:gd name="connsiteY7" fmla="*/ 700157 h 4200939"/>
              <a:gd name="connsiteX8" fmla="*/ 7017002 w 7017002"/>
              <a:gd name="connsiteY8" fmla="*/ 700157 h 4200939"/>
              <a:gd name="connsiteX9" fmla="*/ 7017002 w 7017002"/>
              <a:gd name="connsiteY9" fmla="*/ 1750391 h 4200939"/>
              <a:gd name="connsiteX10" fmla="*/ 7017002 w 7017002"/>
              <a:gd name="connsiteY10" fmla="*/ 3500768 h 4200939"/>
              <a:gd name="connsiteX11" fmla="*/ 6316831 w 7017002"/>
              <a:gd name="connsiteY11" fmla="*/ 4200939 h 4200939"/>
              <a:gd name="connsiteX12" fmla="*/ 3770219 w 7017002"/>
              <a:gd name="connsiteY12" fmla="*/ 4200939 h 4200939"/>
              <a:gd name="connsiteX13" fmla="*/ 2378741 w 7017002"/>
              <a:gd name="connsiteY13" fmla="*/ 4200939 h 4200939"/>
              <a:gd name="connsiteX14" fmla="*/ 2378741 w 7017002"/>
              <a:gd name="connsiteY14" fmla="*/ 4200939 h 4200939"/>
              <a:gd name="connsiteX15" fmla="*/ 2151260 w 7017002"/>
              <a:gd name="connsiteY15" fmla="*/ 4200939 h 4200939"/>
              <a:gd name="connsiteX16" fmla="*/ 1451089 w 7017002"/>
              <a:gd name="connsiteY16" fmla="*/ 3500768 h 4200939"/>
              <a:gd name="connsiteX17" fmla="*/ 1447152 w 7017002"/>
              <a:gd name="connsiteY17" fmla="*/ 2133600 h 4200939"/>
              <a:gd name="connsiteX18" fmla="*/ 1451089 w 7017002"/>
              <a:gd name="connsiteY18" fmla="*/ 1511852 h 4200939"/>
              <a:gd name="connsiteX19" fmla="*/ 0 w 7017002"/>
              <a:gd name="connsiteY19" fmla="*/ 1305484 h 4200939"/>
              <a:gd name="connsiteX20" fmla="*/ 1451089 w 7017002"/>
              <a:gd name="connsiteY20" fmla="*/ 700157 h 4200939"/>
              <a:gd name="connsiteX21" fmla="*/ 1451089 w 7017002"/>
              <a:gd name="connsiteY21" fmla="*/ 700171 h 4200939"/>
              <a:gd name="connsiteX0" fmla="*/ 1350821 w 6916734"/>
              <a:gd name="connsiteY0" fmla="*/ 700171 h 4200939"/>
              <a:gd name="connsiteX1" fmla="*/ 2050992 w 6916734"/>
              <a:gd name="connsiteY1" fmla="*/ 0 h 4200939"/>
              <a:gd name="connsiteX2" fmla="*/ 2278473 w 6916734"/>
              <a:gd name="connsiteY2" fmla="*/ 0 h 4200939"/>
              <a:gd name="connsiteX3" fmla="*/ 2278473 w 6916734"/>
              <a:gd name="connsiteY3" fmla="*/ 0 h 4200939"/>
              <a:gd name="connsiteX4" fmla="*/ 3669951 w 6916734"/>
              <a:gd name="connsiteY4" fmla="*/ 0 h 4200939"/>
              <a:gd name="connsiteX5" fmla="*/ 6216563 w 6916734"/>
              <a:gd name="connsiteY5" fmla="*/ 0 h 4200939"/>
              <a:gd name="connsiteX6" fmla="*/ 6916734 w 6916734"/>
              <a:gd name="connsiteY6" fmla="*/ 700171 h 4200939"/>
              <a:gd name="connsiteX7" fmla="*/ 6916734 w 6916734"/>
              <a:gd name="connsiteY7" fmla="*/ 700157 h 4200939"/>
              <a:gd name="connsiteX8" fmla="*/ 6916734 w 6916734"/>
              <a:gd name="connsiteY8" fmla="*/ 700157 h 4200939"/>
              <a:gd name="connsiteX9" fmla="*/ 6916734 w 6916734"/>
              <a:gd name="connsiteY9" fmla="*/ 1750391 h 4200939"/>
              <a:gd name="connsiteX10" fmla="*/ 6916734 w 6916734"/>
              <a:gd name="connsiteY10" fmla="*/ 3500768 h 4200939"/>
              <a:gd name="connsiteX11" fmla="*/ 6216563 w 6916734"/>
              <a:gd name="connsiteY11" fmla="*/ 4200939 h 4200939"/>
              <a:gd name="connsiteX12" fmla="*/ 3669951 w 6916734"/>
              <a:gd name="connsiteY12" fmla="*/ 4200939 h 4200939"/>
              <a:gd name="connsiteX13" fmla="*/ 2278473 w 6916734"/>
              <a:gd name="connsiteY13" fmla="*/ 4200939 h 4200939"/>
              <a:gd name="connsiteX14" fmla="*/ 2278473 w 6916734"/>
              <a:gd name="connsiteY14" fmla="*/ 4200939 h 4200939"/>
              <a:gd name="connsiteX15" fmla="*/ 2050992 w 6916734"/>
              <a:gd name="connsiteY15" fmla="*/ 4200939 h 4200939"/>
              <a:gd name="connsiteX16" fmla="*/ 1350821 w 6916734"/>
              <a:gd name="connsiteY16" fmla="*/ 3500768 h 4200939"/>
              <a:gd name="connsiteX17" fmla="*/ 1346884 w 6916734"/>
              <a:gd name="connsiteY17" fmla="*/ 2133600 h 4200939"/>
              <a:gd name="connsiteX18" fmla="*/ 1350821 w 6916734"/>
              <a:gd name="connsiteY18" fmla="*/ 1511852 h 4200939"/>
              <a:gd name="connsiteX19" fmla="*/ 0 w 6916734"/>
              <a:gd name="connsiteY19" fmla="*/ 1299468 h 4200939"/>
              <a:gd name="connsiteX20" fmla="*/ 1350821 w 6916734"/>
              <a:gd name="connsiteY20" fmla="*/ 700157 h 4200939"/>
              <a:gd name="connsiteX21" fmla="*/ 1350821 w 6916734"/>
              <a:gd name="connsiteY21" fmla="*/ 700171 h 4200939"/>
              <a:gd name="connsiteX0" fmla="*/ 554949 w 6120862"/>
              <a:gd name="connsiteY0" fmla="*/ 700171 h 4200939"/>
              <a:gd name="connsiteX1" fmla="*/ 1255120 w 6120862"/>
              <a:gd name="connsiteY1" fmla="*/ 0 h 4200939"/>
              <a:gd name="connsiteX2" fmla="*/ 1482601 w 6120862"/>
              <a:gd name="connsiteY2" fmla="*/ 0 h 4200939"/>
              <a:gd name="connsiteX3" fmla="*/ 1482601 w 6120862"/>
              <a:gd name="connsiteY3" fmla="*/ 0 h 4200939"/>
              <a:gd name="connsiteX4" fmla="*/ 2874079 w 6120862"/>
              <a:gd name="connsiteY4" fmla="*/ 0 h 4200939"/>
              <a:gd name="connsiteX5" fmla="*/ 5420691 w 6120862"/>
              <a:gd name="connsiteY5" fmla="*/ 0 h 4200939"/>
              <a:gd name="connsiteX6" fmla="*/ 6120862 w 6120862"/>
              <a:gd name="connsiteY6" fmla="*/ 700171 h 4200939"/>
              <a:gd name="connsiteX7" fmla="*/ 6120862 w 6120862"/>
              <a:gd name="connsiteY7" fmla="*/ 700157 h 4200939"/>
              <a:gd name="connsiteX8" fmla="*/ 6120862 w 6120862"/>
              <a:gd name="connsiteY8" fmla="*/ 700157 h 4200939"/>
              <a:gd name="connsiteX9" fmla="*/ 6120862 w 6120862"/>
              <a:gd name="connsiteY9" fmla="*/ 1750391 h 4200939"/>
              <a:gd name="connsiteX10" fmla="*/ 6120862 w 6120862"/>
              <a:gd name="connsiteY10" fmla="*/ 3500768 h 4200939"/>
              <a:gd name="connsiteX11" fmla="*/ 5420691 w 6120862"/>
              <a:gd name="connsiteY11" fmla="*/ 4200939 h 4200939"/>
              <a:gd name="connsiteX12" fmla="*/ 2874079 w 6120862"/>
              <a:gd name="connsiteY12" fmla="*/ 4200939 h 4200939"/>
              <a:gd name="connsiteX13" fmla="*/ 1482601 w 6120862"/>
              <a:gd name="connsiteY13" fmla="*/ 4200939 h 4200939"/>
              <a:gd name="connsiteX14" fmla="*/ 1482601 w 6120862"/>
              <a:gd name="connsiteY14" fmla="*/ 4200939 h 4200939"/>
              <a:gd name="connsiteX15" fmla="*/ 1255120 w 6120862"/>
              <a:gd name="connsiteY15" fmla="*/ 4200939 h 4200939"/>
              <a:gd name="connsiteX16" fmla="*/ 554949 w 6120862"/>
              <a:gd name="connsiteY16" fmla="*/ 3500768 h 4200939"/>
              <a:gd name="connsiteX17" fmla="*/ 551012 w 6120862"/>
              <a:gd name="connsiteY17" fmla="*/ 2133600 h 4200939"/>
              <a:gd name="connsiteX18" fmla="*/ 554949 w 6120862"/>
              <a:gd name="connsiteY18" fmla="*/ 1511852 h 4200939"/>
              <a:gd name="connsiteX19" fmla="*/ 0 w 6120862"/>
              <a:gd name="connsiteY19" fmla="*/ 1118994 h 4200939"/>
              <a:gd name="connsiteX20" fmla="*/ 554949 w 6120862"/>
              <a:gd name="connsiteY20" fmla="*/ 700157 h 4200939"/>
              <a:gd name="connsiteX21" fmla="*/ 554949 w 6120862"/>
              <a:gd name="connsiteY21" fmla="*/ 700171 h 4200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862" h="4200939">
                <a:moveTo>
                  <a:pt x="554949" y="700171"/>
                </a:moveTo>
                <a:cubicBezTo>
                  <a:pt x="554949" y="313477"/>
                  <a:pt x="868426" y="0"/>
                  <a:pt x="1255120" y="0"/>
                </a:cubicBezTo>
                <a:lnTo>
                  <a:pt x="1482601" y="0"/>
                </a:lnTo>
                <a:lnTo>
                  <a:pt x="1482601" y="0"/>
                </a:lnTo>
                <a:lnTo>
                  <a:pt x="2874079" y="0"/>
                </a:lnTo>
                <a:lnTo>
                  <a:pt x="5420691" y="0"/>
                </a:lnTo>
                <a:cubicBezTo>
                  <a:pt x="5807385" y="0"/>
                  <a:pt x="6120862" y="313477"/>
                  <a:pt x="6120862" y="700171"/>
                </a:cubicBezTo>
                <a:lnTo>
                  <a:pt x="6120862" y="700157"/>
                </a:lnTo>
                <a:lnTo>
                  <a:pt x="6120862" y="700157"/>
                </a:lnTo>
                <a:lnTo>
                  <a:pt x="6120862" y="1750391"/>
                </a:lnTo>
                <a:lnTo>
                  <a:pt x="6120862" y="3500768"/>
                </a:lnTo>
                <a:cubicBezTo>
                  <a:pt x="6120862" y="3887462"/>
                  <a:pt x="5807385" y="4200939"/>
                  <a:pt x="5420691" y="4200939"/>
                </a:cubicBezTo>
                <a:lnTo>
                  <a:pt x="2874079" y="4200939"/>
                </a:lnTo>
                <a:lnTo>
                  <a:pt x="1482601" y="4200939"/>
                </a:lnTo>
                <a:lnTo>
                  <a:pt x="1482601" y="4200939"/>
                </a:lnTo>
                <a:lnTo>
                  <a:pt x="1255120" y="4200939"/>
                </a:lnTo>
                <a:cubicBezTo>
                  <a:pt x="868426" y="4200939"/>
                  <a:pt x="554949" y="3887462"/>
                  <a:pt x="554949" y="3500768"/>
                </a:cubicBezTo>
                <a:cubicBezTo>
                  <a:pt x="553637" y="3045045"/>
                  <a:pt x="552324" y="2589323"/>
                  <a:pt x="551012" y="2133600"/>
                </a:cubicBezTo>
                <a:cubicBezTo>
                  <a:pt x="552324" y="2005864"/>
                  <a:pt x="553637" y="1639588"/>
                  <a:pt x="554949" y="1511852"/>
                </a:cubicBezTo>
                <a:lnTo>
                  <a:pt x="0" y="1118994"/>
                </a:lnTo>
                <a:lnTo>
                  <a:pt x="554949" y="700157"/>
                </a:lnTo>
                <a:lnTo>
                  <a:pt x="554949" y="700171"/>
                </a:ln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 w="38100">
            <a:solidFill>
              <a:srgbClr val="5381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E3A32-1BC0-6A3B-5027-6FA8A02ABD0B}"/>
              </a:ext>
            </a:extLst>
          </p:cNvPr>
          <p:cNvSpPr txBox="1"/>
          <p:nvPr/>
        </p:nvSpPr>
        <p:spPr>
          <a:xfrm>
            <a:off x="752876" y="4279857"/>
            <a:ext cx="2693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차근차근</a:t>
            </a:r>
            <a:endParaRPr lang="ko-KR" altLang="en-US" sz="4000" b="1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DD6E1-72C4-4412-C373-B1E76BFE5A5F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소개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 descr="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E7FF7FD-CD2A-86E2-1D52-17A7B3A5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4" y="1855304"/>
            <a:ext cx="2277298" cy="259562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964480" y="1680546"/>
            <a:ext cx="5384000" cy="3669943"/>
            <a:chOff x="4978656" y="1616754"/>
            <a:chExt cx="5384000" cy="36699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653677-EA7C-D413-DD45-1B50B7C91ADC}"/>
                </a:ext>
              </a:extLst>
            </p:cNvPr>
            <p:cNvSpPr txBox="1"/>
            <p:nvPr/>
          </p:nvSpPr>
          <p:spPr>
            <a:xfrm>
              <a:off x="5306965" y="4086368"/>
              <a:ext cx="45533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n w="15875">
                    <a:solidFill>
                      <a:srgbClr val="777777"/>
                    </a:solidFill>
                  </a:ln>
                  <a:solidFill>
                    <a:srgbClr val="FFFF00"/>
                  </a:solidFill>
                  <a:latin typeface="Tmon몬소리 Black" panose="020B0600000101010101" charset="-127"/>
                  <a:ea typeface="Tmon몬소리 Black" panose="020B0600000101010101" charset="-127"/>
                </a:rPr>
                <a:t>학습 </a:t>
              </a:r>
              <a:r>
                <a:rPr lang="ko-KR" altLang="en-US" sz="2400" dirty="0">
                  <a:ln w="15875">
                    <a:solidFill>
                      <a:srgbClr val="777777"/>
                    </a:solidFill>
                  </a:ln>
                  <a:solidFill>
                    <a:srgbClr val="FFFF00"/>
                  </a:solidFill>
                  <a:latin typeface="Tmon몬소리 Black" panose="020B0600000101010101" charset="-127"/>
                  <a:ea typeface="Tmon몬소리 Black" panose="020B0600000101010101" charset="-127"/>
                </a:rPr>
                <a:t>능률을 올릴 수 있는 기능을 </a:t>
              </a:r>
              <a:endParaRPr lang="en-US" altLang="ko-KR" sz="2400" dirty="0" smtClean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n w="15875">
                    <a:solidFill>
                      <a:srgbClr val="777777"/>
                    </a:solidFill>
                  </a:ln>
                  <a:solidFill>
                    <a:srgbClr val="FFFF00"/>
                  </a:solidFill>
                  <a:latin typeface="Tmon몬소리 Black" panose="020B0600000101010101" charset="-127"/>
                  <a:ea typeface="Tmon몬소리 Black" panose="020B0600000101010101" charset="-127"/>
                </a:rPr>
                <a:t>제공하는 </a:t>
              </a:r>
              <a:r>
                <a:rPr lang="ko-KR" altLang="en-US" sz="2400" dirty="0">
                  <a:ln w="15875">
                    <a:solidFill>
                      <a:srgbClr val="777777"/>
                    </a:solidFill>
                  </a:ln>
                  <a:solidFill>
                    <a:srgbClr val="FFFF00"/>
                  </a:solidFill>
                  <a:latin typeface="Tmon몬소리 Black" panose="020B0600000101010101" charset="-127"/>
                  <a:ea typeface="Tmon몬소리 Black" panose="020B0600000101010101" charset="-127"/>
                </a:rPr>
                <a:t>공부 </a:t>
              </a:r>
              <a:r>
                <a:rPr lang="ko-KR" altLang="en-US" sz="2400" dirty="0" smtClean="0">
                  <a:ln w="15875">
                    <a:solidFill>
                      <a:srgbClr val="777777"/>
                    </a:solidFill>
                  </a:ln>
                  <a:solidFill>
                    <a:srgbClr val="FFFF00"/>
                  </a:solidFill>
                  <a:latin typeface="Tmon몬소리 Black" panose="020B0600000101010101" charset="-127"/>
                  <a:ea typeface="Tmon몬소리 Black" panose="020B0600000101010101" charset="-127"/>
                </a:rPr>
                <a:t>보조 앱</a:t>
              </a:r>
              <a:endParaRPr lang="ko-KR" altLang="en-US" sz="2400" dirty="0">
                <a:ln w="15875">
                  <a:solidFill>
                    <a:srgbClr val="777777"/>
                  </a:solidFill>
                </a:ln>
                <a:solidFill>
                  <a:srgbClr val="FFFF00"/>
                </a:solidFill>
                <a:latin typeface="Tmon몬소리 Black" panose="020B0600000101010101" charset="-127"/>
                <a:ea typeface="Tmon몬소리 Black" panose="020B0600000101010101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978656" y="1616754"/>
              <a:ext cx="5323368" cy="2407725"/>
            </a:xfrm>
            <a:prstGeom prst="rect">
              <a:avLst/>
            </a:prstGeom>
            <a:solidFill>
              <a:schemeClr val="tx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039288" y="1684184"/>
              <a:ext cx="5323368" cy="24077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653677-EA7C-D413-DD45-1B50B7C91ADC}"/>
                </a:ext>
              </a:extLst>
            </p:cNvPr>
            <p:cNvSpPr txBox="1"/>
            <p:nvPr/>
          </p:nvSpPr>
          <p:spPr>
            <a:xfrm>
              <a:off x="5328229" y="1696438"/>
              <a:ext cx="455334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할 일의 </a:t>
              </a:r>
              <a:r>
                <a:rPr lang="ko-KR" altLang="en-US" sz="2400" dirty="0" smtClean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기록</a:t>
              </a:r>
              <a:endPara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10</a:t>
              </a: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 단위 시간 </a:t>
              </a:r>
              <a:r>
                <a:rPr lang="ko-KR" altLang="en-US" sz="2400" dirty="0" smtClean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관리</a:t>
              </a:r>
              <a:endPara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학습량 </a:t>
              </a: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통계 및 </a:t>
              </a:r>
              <a:r>
                <a:rPr lang="ko-KR" altLang="en-US" sz="2400" dirty="0" smtClean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비교</a:t>
              </a:r>
              <a:endParaRPr lang="en-US" altLang="ko-KR" sz="24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학습자료 </a:t>
              </a:r>
              <a:r>
                <a:rPr lang="ko-KR" altLang="en-US" sz="24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관리의 간편화 </a:t>
              </a:r>
              <a:endParaRPr lang="en-US" altLang="ko-KR" sz="2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24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B71E35-6085-41EE-ADB0-3B3C2EA5FB37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6D1FFC-EF75-40CC-BB51-8C087A311E57}"/>
              </a:ext>
            </a:extLst>
          </p:cNvPr>
          <p:cNvSpPr/>
          <p:nvPr/>
        </p:nvSpPr>
        <p:spPr>
          <a:xfrm>
            <a:off x="854766" y="2195855"/>
            <a:ext cx="2372139" cy="403266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D56EE0-BF22-4B0C-9B2D-BB72543C853B}"/>
              </a:ext>
            </a:extLst>
          </p:cNvPr>
          <p:cNvSpPr/>
          <p:nvPr/>
        </p:nvSpPr>
        <p:spPr>
          <a:xfrm>
            <a:off x="3538332" y="1884429"/>
            <a:ext cx="2372139" cy="403266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D3E852A-6C6E-429D-B93D-D780C33B6C1D}"/>
              </a:ext>
            </a:extLst>
          </p:cNvPr>
          <p:cNvSpPr/>
          <p:nvPr/>
        </p:nvSpPr>
        <p:spPr>
          <a:xfrm>
            <a:off x="6221898" y="2195855"/>
            <a:ext cx="2372139" cy="403266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758912-7AB8-4CCE-9605-F594869C35AF}"/>
              </a:ext>
            </a:extLst>
          </p:cNvPr>
          <p:cNvSpPr/>
          <p:nvPr/>
        </p:nvSpPr>
        <p:spPr>
          <a:xfrm>
            <a:off x="8905464" y="1884429"/>
            <a:ext cx="2372139" cy="403266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4FAA08E-29E1-4D63-B3E8-5AC63235ECB6}"/>
              </a:ext>
            </a:extLst>
          </p:cNvPr>
          <p:cNvSpPr/>
          <p:nvPr/>
        </p:nvSpPr>
        <p:spPr>
          <a:xfrm>
            <a:off x="1654033" y="1863164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1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468FF2E-240D-49D1-9FEF-3E04973FF82F}"/>
              </a:ext>
            </a:extLst>
          </p:cNvPr>
          <p:cNvSpPr/>
          <p:nvPr/>
        </p:nvSpPr>
        <p:spPr>
          <a:xfrm>
            <a:off x="7074172" y="1863165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3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361370-FE7F-412D-9A90-F4BEAC5E31C0}"/>
              </a:ext>
            </a:extLst>
          </p:cNvPr>
          <p:cNvSpPr/>
          <p:nvPr/>
        </p:nvSpPr>
        <p:spPr>
          <a:xfrm>
            <a:off x="4344225" y="1549326"/>
            <a:ext cx="773604" cy="6653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2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C863A4-B990-4E41-9C99-419DEED56BD0}"/>
              </a:ext>
            </a:extLst>
          </p:cNvPr>
          <p:cNvSpPr/>
          <p:nvPr/>
        </p:nvSpPr>
        <p:spPr>
          <a:xfrm>
            <a:off x="9764363" y="1549326"/>
            <a:ext cx="773604" cy="6653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4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081C11-1F2F-4516-B880-F3CF545377EB}"/>
              </a:ext>
            </a:extLst>
          </p:cNvPr>
          <p:cNvSpPr txBox="1"/>
          <p:nvPr/>
        </p:nvSpPr>
        <p:spPr>
          <a:xfrm>
            <a:off x="934460" y="5048497"/>
            <a:ext cx="2223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특정 날짜의 특정 시간</a:t>
            </a:r>
            <a:r>
              <a:rPr lang="en-US" altLang="ko-KR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(10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 단위</a:t>
            </a:r>
            <a:r>
              <a:rPr lang="en-US" altLang="ko-KR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에 </a:t>
            </a:r>
            <a:endParaRPr lang="en-US" altLang="ko-KR" dirty="0" smtClean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실천 내역을 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등록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97882A-3FE2-4E80-BE82-540F94D12B5F}"/>
              </a:ext>
            </a:extLst>
          </p:cNvPr>
          <p:cNvSpPr txBox="1"/>
          <p:nvPr/>
        </p:nvSpPr>
        <p:spPr>
          <a:xfrm>
            <a:off x="6296027" y="5158978"/>
            <a:ext cx="2204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월간</a:t>
            </a:r>
            <a:r>
              <a:rPr lang="en-US" altLang="ko-KR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주간</a:t>
            </a:r>
            <a:r>
              <a:rPr lang="en-US" altLang="ko-KR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일간 </a:t>
            </a:r>
            <a:endParaRPr lang="en-US" altLang="ko-KR" dirty="0" smtClean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달성률 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피드백을 확인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1D9D1-4766-4CDA-9F9A-7F83262AF555}"/>
              </a:ext>
            </a:extLst>
          </p:cNvPr>
          <p:cNvSpPr txBox="1"/>
          <p:nvPr/>
        </p:nvSpPr>
        <p:spPr>
          <a:xfrm>
            <a:off x="3619088" y="4947598"/>
            <a:ext cx="222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 일들을 완료하면 </a:t>
            </a:r>
            <a:endParaRPr lang="en-US" altLang="ko-KR" dirty="0" smtClean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체크하여 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완료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368541-C01C-4703-AC5F-F624E019BAA7}"/>
              </a:ext>
            </a:extLst>
          </p:cNvPr>
          <p:cNvSpPr txBox="1"/>
          <p:nvPr/>
        </p:nvSpPr>
        <p:spPr>
          <a:xfrm>
            <a:off x="9088015" y="4947599"/>
            <a:ext cx="204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주기적으로 </a:t>
            </a:r>
            <a:endParaRPr lang="en-US" altLang="ko-KR" dirty="0" smtClean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반복하는 </a:t>
            </a:r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 추적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BD781-91C8-19E8-0C00-2D01CE2E1985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</a:t>
            </a:r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핵심 기능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77E56-6655-6C0C-49D0-37C9D584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04" y="3690264"/>
            <a:ext cx="1101538" cy="11015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1BCE34-02AD-FF6D-7C08-4968005C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93" y="3429000"/>
            <a:ext cx="906875" cy="906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9C91C1-A2CD-E4CF-0AC0-E254E0022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972" y="3463209"/>
            <a:ext cx="1063770" cy="10637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3AE377-527B-E29A-2D06-49327B5F3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009" y="3201810"/>
            <a:ext cx="1325169" cy="132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41035-42F2-72E8-571F-2011B328F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5B140B-02E1-4F3E-08A7-E142773E33FA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E9DF9F-E9F7-3844-83BF-85C454314124}"/>
              </a:ext>
            </a:extLst>
          </p:cNvPr>
          <p:cNvSpPr/>
          <p:nvPr/>
        </p:nvSpPr>
        <p:spPr>
          <a:xfrm>
            <a:off x="2636914" y="2195855"/>
            <a:ext cx="2372139" cy="4032668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F9601D-64E3-5548-6E3F-EDB8ECD0C365}"/>
              </a:ext>
            </a:extLst>
          </p:cNvPr>
          <p:cNvSpPr/>
          <p:nvPr/>
        </p:nvSpPr>
        <p:spPr>
          <a:xfrm>
            <a:off x="6682751" y="1884429"/>
            <a:ext cx="2372139" cy="4032668"/>
          </a:xfrm>
          <a:prstGeom prst="rect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50F7BAC-F686-FB4C-5070-91A24A709F7F}"/>
              </a:ext>
            </a:extLst>
          </p:cNvPr>
          <p:cNvSpPr/>
          <p:nvPr/>
        </p:nvSpPr>
        <p:spPr>
          <a:xfrm>
            <a:off x="3436181" y="1863164"/>
            <a:ext cx="773604" cy="665379"/>
          </a:xfrm>
          <a:prstGeom prst="ellipse">
            <a:avLst/>
          </a:prstGeom>
          <a:solidFill>
            <a:srgbClr val="6D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+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87D6658-74B2-A867-39CC-CBEB25EB2760}"/>
              </a:ext>
            </a:extLst>
          </p:cNvPr>
          <p:cNvSpPr/>
          <p:nvPr/>
        </p:nvSpPr>
        <p:spPr>
          <a:xfrm>
            <a:off x="7488644" y="1549326"/>
            <a:ext cx="773604" cy="66537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</a:rPr>
              <a:t>+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101E5F-7078-1663-E640-BFACAA6FB3C1}"/>
              </a:ext>
            </a:extLst>
          </p:cNvPr>
          <p:cNvSpPr txBox="1"/>
          <p:nvPr/>
        </p:nvSpPr>
        <p:spPr>
          <a:xfrm>
            <a:off x="2716608" y="5169796"/>
            <a:ext cx="222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학습자료 관리</a:t>
            </a:r>
            <a:endParaRPr lang="ko-KR" altLang="en-US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8D4776-A9CE-98CD-E4A7-9D3EE6276376}"/>
              </a:ext>
            </a:extLst>
          </p:cNvPr>
          <p:cNvSpPr txBox="1"/>
          <p:nvPr/>
        </p:nvSpPr>
        <p:spPr>
          <a:xfrm>
            <a:off x="6843805" y="4947599"/>
            <a:ext cx="206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영어 및 일본어 </a:t>
            </a:r>
            <a:endParaRPr lang="en-US" altLang="ko-KR" dirty="0" smtClean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rgbClr val="0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단어장</a:t>
            </a:r>
            <a:endParaRPr lang="ko-KR" altLang="en-US" dirty="0">
              <a:solidFill>
                <a:srgbClr val="000000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3ECED-3344-10CF-B48F-D10E8F57493B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</a:t>
            </a:r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부가 기능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F9BD26-7162-1C72-2237-13399D9F0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01" y="3605119"/>
            <a:ext cx="1050041" cy="10500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65BC5C2-61B6-BAD4-8216-AA9ED735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75" y="3271805"/>
            <a:ext cx="1001616" cy="10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5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0E015-15A7-7E06-706C-1B2336AB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167963" y="212651"/>
            <a:ext cx="3848986" cy="6436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D6F3D-1A22-D117-AB7D-B66051E9497B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BA25C-7839-6588-7466-379C973D9B02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D376951-D9CD-C363-BF0A-32D2058C532E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8AAB11-1374-C50F-E1D2-F9D2C32C7D8F}"/>
              </a:ext>
            </a:extLst>
          </p:cNvPr>
          <p:cNvSpPr txBox="1"/>
          <p:nvPr/>
        </p:nvSpPr>
        <p:spPr>
          <a:xfrm>
            <a:off x="1045973" y="1515367"/>
            <a:ext cx="514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 화면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82" y="339566"/>
            <a:ext cx="3600635" cy="617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7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3352A-21E7-ACA7-837C-618D130C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715889" y="812467"/>
            <a:ext cx="2752174" cy="5446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9079D-3354-B928-6491-E18C1D503F79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F640D8-31C3-BE34-F5BC-BC912A5B5C45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1471ABC-8AE6-8157-8BD2-0CD1C51F6344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6393F0-4F19-C8E3-E630-2C0D472B9B08}"/>
              </a:ext>
            </a:extLst>
          </p:cNvPr>
          <p:cNvSpPr txBox="1"/>
          <p:nvPr/>
        </p:nvSpPr>
        <p:spPr>
          <a:xfrm>
            <a:off x="1045973" y="1515367"/>
            <a:ext cx="514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 화면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F6E98F-69C3-D48F-E460-59449220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313" y="878994"/>
            <a:ext cx="2579374" cy="53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5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C136A-7E17-00A8-908D-78D17CCC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2EE59DF-68A6-5EBB-A9B1-F153091596E1}"/>
              </a:ext>
            </a:extLst>
          </p:cNvPr>
          <p:cNvSpPr txBox="1"/>
          <p:nvPr/>
        </p:nvSpPr>
        <p:spPr>
          <a:xfrm>
            <a:off x="371062" y="441330"/>
            <a:ext cx="9674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6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endParaRPr lang="ko-KR" altLang="en-US" sz="6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092EF7-17C2-41FF-4042-EA2DAC183F8A}"/>
              </a:ext>
            </a:extLst>
          </p:cNvPr>
          <p:cNvSpPr txBox="1"/>
          <p:nvPr/>
        </p:nvSpPr>
        <p:spPr>
          <a:xfrm>
            <a:off x="1166192" y="533663"/>
            <a:ext cx="6294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>
                <a:solidFill>
                  <a:schemeClr val="tx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UI</a:t>
            </a:r>
            <a:endParaRPr lang="ko-KR" altLang="en-US" sz="4800" b="1" dirty="0">
              <a:solidFill>
                <a:schemeClr val="tx2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2EC938E-B56B-693D-F0C6-6E4826F15233}"/>
              </a:ext>
            </a:extLst>
          </p:cNvPr>
          <p:cNvSpPr/>
          <p:nvPr/>
        </p:nvSpPr>
        <p:spPr>
          <a:xfrm>
            <a:off x="582149" y="1515367"/>
            <a:ext cx="318052" cy="318052"/>
          </a:xfrm>
          <a:prstGeom prst="ellipse">
            <a:avLst/>
          </a:prstGeom>
          <a:solidFill>
            <a:schemeClr val="accent6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813344-C223-6F0E-C296-B35DAB35821F}"/>
              </a:ext>
            </a:extLst>
          </p:cNvPr>
          <p:cNvSpPr txBox="1"/>
          <p:nvPr/>
        </p:nvSpPr>
        <p:spPr>
          <a:xfrm>
            <a:off x="1045973" y="1515367"/>
            <a:ext cx="5141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오늘의 할 일 리스트</a:t>
            </a:r>
            <a:r>
              <a:rPr lang="en-US" altLang="ko-KR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 화면</a:t>
            </a:r>
            <a:r>
              <a:rPr lang="en-US" altLang="ko-KR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3BA0A-E9E5-AA36-2CAC-741B37199C55}"/>
              </a:ext>
            </a:extLst>
          </p:cNvPr>
          <p:cNvSpPr txBox="1"/>
          <p:nvPr/>
        </p:nvSpPr>
        <p:spPr>
          <a:xfrm>
            <a:off x="5378490" y="6259938"/>
            <a:ext cx="168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 일 추가 전</a:t>
            </a:r>
            <a:endParaRPr lang="ko-KR" altLang="en-US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2E35E-EBDB-DF88-5CEC-20DCAE509DD6}"/>
              </a:ext>
            </a:extLst>
          </p:cNvPr>
          <p:cNvSpPr txBox="1"/>
          <p:nvPr/>
        </p:nvSpPr>
        <p:spPr>
          <a:xfrm>
            <a:off x="9328931" y="6193848"/>
            <a:ext cx="1684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할 일 추가 후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8325375" y="831653"/>
            <a:ext cx="3424250" cy="5303182"/>
            <a:chOff x="8070423" y="831653"/>
            <a:chExt cx="2732256" cy="4548421"/>
          </a:xfrm>
        </p:grpSpPr>
        <p:sp>
          <p:nvSpPr>
            <p:cNvPr id="12" name="직사각형 11"/>
            <p:cNvSpPr/>
            <p:nvPr/>
          </p:nvSpPr>
          <p:spPr>
            <a:xfrm>
              <a:off x="8070423" y="831653"/>
              <a:ext cx="2732256" cy="45484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3502" y="888325"/>
              <a:ext cx="2565712" cy="4410822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602452" y="817513"/>
            <a:ext cx="3170729" cy="5303182"/>
            <a:chOff x="1642276" y="1075332"/>
            <a:chExt cx="3170729" cy="5303182"/>
          </a:xfrm>
        </p:grpSpPr>
        <p:sp>
          <p:nvSpPr>
            <p:cNvPr id="23" name="직사각형 22"/>
            <p:cNvSpPr/>
            <p:nvPr/>
          </p:nvSpPr>
          <p:spPr>
            <a:xfrm>
              <a:off x="1642276" y="1075332"/>
              <a:ext cx="3170729" cy="53031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0383" y="1145625"/>
              <a:ext cx="2983384" cy="51448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114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녹차">
      <a:dk1>
        <a:srgbClr val="538135"/>
      </a:dk1>
      <a:lt1>
        <a:srgbClr val="BDE295"/>
      </a:lt1>
      <a:dk2>
        <a:srgbClr val="375623"/>
      </a:dk2>
      <a:lt2>
        <a:srgbClr val="E7F2E0"/>
      </a:lt2>
      <a:accent1>
        <a:srgbClr val="CCFFCC"/>
      </a:accent1>
      <a:accent2>
        <a:srgbClr val="66FF66"/>
      </a:accent2>
      <a:accent3>
        <a:srgbClr val="71FFBB"/>
      </a:accent3>
      <a:accent4>
        <a:srgbClr val="3BC570"/>
      </a:accent4>
      <a:accent5>
        <a:srgbClr val="6DAA2D"/>
      </a:accent5>
      <a:accent6>
        <a:srgbClr val="2D8356"/>
      </a:accent6>
      <a:hlink>
        <a:srgbClr val="00CC00"/>
      </a:hlink>
      <a:folHlink>
        <a:srgbClr val="1B2B11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259</Words>
  <Application>Microsoft Office PowerPoint</Application>
  <PresentationFormat>와이드스크린</PresentationFormat>
  <Paragraphs>93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Tmon몬소리 Black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seo young</dc:creator>
  <cp:lastModifiedBy>ADMIN</cp:lastModifiedBy>
  <cp:revision>47</cp:revision>
  <dcterms:created xsi:type="dcterms:W3CDTF">2019-11-12T08:53:59Z</dcterms:created>
  <dcterms:modified xsi:type="dcterms:W3CDTF">2024-12-07T16:12:54Z</dcterms:modified>
</cp:coreProperties>
</file>